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83" r:id="rId5"/>
    <p:sldId id="284" r:id="rId6"/>
    <p:sldId id="285" r:id="rId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praszamy" id="{E75E278A-FF0E-49A4-B170-79828D63BBAD}">
          <p14:sldIdLst/>
        </p14:section>
        <p14:section name="Projektowanie, Płynna zmiana, adnotacje, współpraca, funkcja Powiedz mi" id="{B9B51309-D148-4332-87C2-07BE32FBCA3B}">
          <p14:sldIdLst>
            <p14:sldId id="283"/>
            <p14:sldId id="284"/>
            <p14:sldId id="285"/>
          </p14:sldIdLst>
        </p14:section>
        <p14:section name="Dowiedz się więcej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A48CF-D688-4375-B625-881C91BC803A}" v="2" dt="2023-11-23T10:10:48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111" d="100"/>
          <a:sy n="111" d="100"/>
        </p:scale>
        <p:origin x="22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11DA3C5-09EA-47D3-8EBA-995B4EC6CF85}" type="datetime1">
              <a:rPr lang="pl-PL" smtClean="0"/>
              <a:t>2023-11-23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BEAD-7603-4B55-AFA7-17A6FCD2E729}" type="datetime1">
              <a:rPr lang="pl-PL" smtClean="0"/>
              <a:pPr/>
              <a:t>2023-11-23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39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41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73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l-PL" sz="1800" noProof="0"/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Kliknij, aby edytować style wzorca tekstu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Drugi poziom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Trzeci poziom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Czwarty poziom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Piąty poziom</a:t>
            </a:r>
          </a:p>
        </p:txBody>
      </p:sp>
      <p:sp>
        <p:nvSpPr>
          <p:cNvPr id="6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8EB424E-7AF5-44A8-B3DF-238D72059AA0}" type="datetime1">
              <a:rPr lang="pl-PL" noProof="0" smtClean="0"/>
              <a:t>2023-11-23</a:t>
            </a:fld>
            <a:endParaRPr lang="pl-PL" noProof="0"/>
          </a:p>
        </p:txBody>
      </p:sp>
      <p:sp>
        <p:nvSpPr>
          <p:cNvPr id="7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8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0"/>
          </a:p>
        </p:txBody>
      </p:sp>
      <p:sp>
        <p:nvSpPr>
          <p:cNvPr id="10" name="Prostokąt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Zawartość — symbol zastępczy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Kliknij, aby edytować style wzorców tekstu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Drugi poziom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Trzeci poziom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Czwarty poziom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l-PL" sz="1800" noProof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E375F2A-757F-44A2-AB8E-950DAE05BA53}" type="datetime1">
              <a:rPr lang="pl-PL" noProof="0" smtClean="0"/>
              <a:t>2023-11-23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8" name="Łącznik prosty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wartość — symbol zastępczy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rtl="0">
              <a:lnSpc>
                <a:spcPct val="10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FUTURE</a:t>
            </a:r>
            <a:r>
              <a:rPr lang="pl-PL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algn="l" rtl="0">
              <a:lnSpc>
                <a:spcPct val="10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and more consumers are looking for sustainable packaging.</a:t>
            </a:r>
          </a:p>
          <a:p>
            <a:pPr marL="0" indent="0" algn="l" rtl="0">
              <a:lnSpc>
                <a:spcPct val="10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innovative paper solutions from AKAT'E are the eco-friendly</a:t>
            </a:r>
          </a:p>
          <a:p>
            <a:pPr marL="0" indent="0" algn="l" rtl="0">
              <a:lnSpc>
                <a:spcPct val="10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packaging alternative from AKAT'E</a:t>
            </a:r>
          </a:p>
          <a:p>
            <a:pPr marL="0" indent="0" algn="l" rtl="0">
              <a:lnSpc>
                <a:spcPct val="10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 recyclable; 100% on trend. And extremely versatile to use. 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Obraz 7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CC87B81F-EBA1-BAEB-A3A6-B05A1AB28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21" y="362308"/>
            <a:ext cx="1673229" cy="798123"/>
          </a:xfrm>
          <a:prstGeom prst="rect">
            <a:avLst/>
          </a:prstGeom>
        </p:spPr>
      </p:pic>
      <p:pic>
        <p:nvPicPr>
          <p:cNvPr id="1026" name="Picture 2" descr="Recycle Paper Sign - 5S Supplies LLC">
            <a:extLst>
              <a:ext uri="{FF2B5EF4-FFF2-40B4-BE49-F238E27FC236}">
                <a16:creationId xmlns:a16="http://schemas.microsoft.com/office/drawing/2014/main" id="{84C90546-0BD3-A47C-CF20-A6BCD033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12" y="1662797"/>
            <a:ext cx="4605847" cy="393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wartość — symbol zastępczy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rtl="0">
              <a:lnSpc>
                <a:spcPct val="10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Premium-class papers</a:t>
            </a:r>
            <a:r>
              <a:rPr lang="pl-PL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algn="just" rtl="0"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 are smooth and coated on one side</a:t>
            </a:r>
            <a:r>
              <a:rPr lang="pl-PL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wide range of applications in the field of flexible packaging. These include, for example, pouches, bags,</a:t>
            </a:r>
            <a:r>
              <a:rPr lang="pl-PL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sweet sachets and many others.</a:t>
            </a:r>
            <a:r>
              <a:rPr lang="pl-PL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of their special properties is their natural whiteness,</a:t>
            </a:r>
            <a:r>
              <a:rPr lang="pl-PL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is achieved without optical brightening. They have exceptional printing properties, excellent coating durability and excellent dimensional stability.</a:t>
            </a:r>
            <a:r>
              <a:rPr lang="pl-PL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the same time, they provide excellent stabilization, which makes this possible</a:t>
            </a:r>
            <a:r>
              <a:rPr lang="pl-PL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printing repeatability.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Obraz 7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CC87B81F-EBA1-BAEB-A3A6-B05A1AB28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21" y="362308"/>
            <a:ext cx="1673229" cy="79812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27432BF-F89E-C04B-812E-6E1ACCDE8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414" y="1959459"/>
            <a:ext cx="1069171" cy="16205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57842A3-AAFA-A931-654D-253B99A32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52" y="2131381"/>
            <a:ext cx="1142415" cy="144858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3FFC9D3-0EAB-2E1F-2898-3E1E97EED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329" y="2108739"/>
            <a:ext cx="1192067" cy="132026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4A1C60B-E3AB-5A60-6399-69605B38E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4411" y="2108739"/>
            <a:ext cx="1919041" cy="110299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2D9F531-D083-ABDF-6EF8-46E4149EC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8814" y="3722434"/>
            <a:ext cx="3567289" cy="277665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CBA1DB0D-BA5A-06AF-91C2-E105B2CA85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3396" y="3579963"/>
            <a:ext cx="1963002" cy="27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wartość — symbol zastępczy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rtl="0">
              <a:lnSpc>
                <a:spcPct val="10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Premium-class papers</a:t>
            </a:r>
            <a:r>
              <a:rPr lang="pl-PL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algn="just" rtl="0"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AKAT'E printed papers are the next generation of paper for flexible packaging. They offer a sustainable alternative to the packaging industry. They are fully functional and provide product protection. They can be </a:t>
            </a:r>
            <a:r>
              <a:rPr lang="en-US" b="1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recycled</a:t>
            </a: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Moreover, they act as a barrier</a:t>
            </a:r>
            <a:r>
              <a:rPr lang="pl-PL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0" i="0" u="none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water vapor and aromas. We bring better and more sustainable packaging solutions to the global market for all industries.</a:t>
            </a: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Obraz 7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CC87B81F-EBA1-BAEB-A3A6-B05A1AB28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21" y="362308"/>
            <a:ext cx="1673229" cy="79812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D59CBB9-37D4-3E4E-92DC-BCB5C9221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456" y="1699404"/>
            <a:ext cx="2532968" cy="392040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7C0BA78-1A4D-11EA-38A4-AE3D960AF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32643" y="2600023"/>
            <a:ext cx="2878986" cy="18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okument powitaln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1_TF10001108" id="{C00E61C5-DC50-4F54-89E7-36464EA3A366}" vid="{F301E3E8-B477-4E36-95CD-E70555B79168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{EFB7A5C6-73AF-43D0-864B-9C77E2C9C31A}tf10001108_win32</Template>
  <TotalTime>3027</TotalTime>
  <Words>196</Words>
  <Application>Microsoft Office PowerPoint</Application>
  <PresentationFormat>Panoramiczny</PresentationFormat>
  <Paragraphs>12</Paragraphs>
  <Slides>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8" baseType="lpstr">
      <vt:lpstr>Arial</vt:lpstr>
      <vt:lpstr>Calibri</vt:lpstr>
      <vt:lpstr>Segoe UI</vt:lpstr>
      <vt:lpstr>Segoe UI Light</vt:lpstr>
      <vt:lpstr>Dokument powitalny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Akat Group Sp z.o.o dla 3M</dc:title>
  <dc:creator>Damian Widera</dc:creator>
  <cp:keywords/>
  <cp:lastModifiedBy>Damian Widera</cp:lastModifiedBy>
  <cp:revision>14</cp:revision>
  <dcterms:created xsi:type="dcterms:W3CDTF">2021-10-22T08:25:45Z</dcterms:created>
  <dcterms:modified xsi:type="dcterms:W3CDTF">2023-11-23T10:39:31Z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